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A3433"/>
    <a:srgbClr val="DA3230"/>
    <a:srgbClr val="DAA600"/>
    <a:srgbClr val="D09E00"/>
    <a:srgbClr val="FFC000"/>
    <a:srgbClr val="D8CAA8"/>
    <a:srgbClr val="FAA0A0"/>
    <a:srgbClr val="EEC81C"/>
    <a:srgbClr val="AF9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96000" autoAdjust="0"/>
  </p:normalViewPr>
  <p:slideViewPr>
    <p:cSldViewPr snapToGrid="0">
      <p:cViewPr varScale="1">
        <p:scale>
          <a:sx n="96" d="100"/>
          <a:sy n="96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26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43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61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94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57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07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55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72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9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58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67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0543-F1B0-4670-9DB4-F432D7618D05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48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4.png"/><Relationship Id="rId5" Type="http://schemas.openxmlformats.org/officeDocument/2006/relationships/image" Target="../media/image13.jpeg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135" y="2215628"/>
            <a:ext cx="84112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 err="1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산속등대</a:t>
            </a:r>
            <a:r>
              <a:rPr lang="ko-KR" altLang="en-US" sz="8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8000" dirty="0" err="1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endParaRPr lang="en-US" altLang="ko-KR" sz="80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  <a:p>
            <a:pPr algn="ctr"/>
            <a:r>
              <a:rPr lang="ko-KR" altLang="en-US" sz="8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예약 매뉴얼</a:t>
            </a:r>
            <a:endParaRPr lang="ko-KR" altLang="en-US" sz="8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14" y="5023715"/>
            <a:ext cx="786468" cy="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8290" y="1123890"/>
            <a:ext cx="55579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r>
              <a:rPr lang="ko-KR" altLang="en-US" sz="4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4400" dirty="0" smtClean="0">
                <a:solidFill>
                  <a:srgbClr val="FFC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프로그램 </a:t>
            </a:r>
            <a:r>
              <a:rPr lang="ko-KR" altLang="en-US" sz="4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안내</a:t>
            </a:r>
            <a:endParaRPr lang="ko-KR" altLang="en-US" sz="4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699154" y="4553623"/>
            <a:ext cx="2644496" cy="3136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782640" y="3168243"/>
            <a:ext cx="2451011" cy="3452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150755" y="2449357"/>
            <a:ext cx="2136109" cy="332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619543" y="2337666"/>
            <a:ext cx="9119804" cy="2962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분기별로 바뀌는 </a:t>
            </a:r>
            <a:r>
              <a:rPr lang="ko-KR" altLang="en-US" sz="2800" dirty="0" err="1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어뮤즈월드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프로그램</a:t>
            </a:r>
            <a:endParaRPr lang="en-US" altLang="ko-KR" sz="28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endParaRPr lang="en-US" altLang="ko-KR" sz="20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프로그램은 ‘</a:t>
            </a:r>
            <a:r>
              <a:rPr lang="ko-KR" altLang="en-US" sz="2800" dirty="0" err="1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산속등대</a:t>
            </a: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ko-KR" altLang="en-US" sz="2800" dirty="0" err="1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홈페이지’에서</a:t>
            </a: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확인 가능</a:t>
            </a:r>
            <a:endParaRPr lang="en-US" altLang="ko-KR" sz="28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r>
              <a:rPr lang="en-US" altLang="ko-KR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   (</a:t>
            </a:r>
            <a:r>
              <a:rPr lang="ko-KR" altLang="en-US" sz="2400" dirty="0" err="1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산속등대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→ </a:t>
            </a:r>
            <a:r>
              <a:rPr lang="ko-KR" altLang="en-US" sz="2400" dirty="0" err="1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어뮤즈월드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→ </a:t>
            </a:r>
            <a:r>
              <a:rPr lang="ko-KR" altLang="en-US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라이프스타일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, 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아트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, 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사이언스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, </a:t>
            </a:r>
            <a:endParaRPr lang="en-US" altLang="ko-KR" sz="24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en-US" altLang="ko-KR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                   </a:t>
            </a:r>
            <a:r>
              <a:rPr lang="ko-KR" altLang="en-US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엔터테인먼트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, 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안전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&amp;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교육 메뉴에 각각 업로드</a:t>
            </a:r>
            <a:r>
              <a:rPr lang="en-US" altLang="ko-KR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)</a:t>
            </a:r>
            <a:endParaRPr lang="en-US" altLang="ko-KR" sz="24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>
              <a:lnSpc>
                <a:spcPts val="2500"/>
              </a:lnSpc>
            </a:pPr>
            <a:endParaRPr lang="en-US" altLang="ko-KR" sz="20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 marL="457200" indent="-4572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프로그램은 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체험 학생의 </a:t>
            </a: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난이도에 맞게 설정해주셔야 합니다</a:t>
            </a:r>
            <a:r>
              <a:rPr lang="en-US" altLang="ko-KR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. </a:t>
            </a:r>
          </a:p>
          <a:p>
            <a:pPr>
              <a:lnSpc>
                <a:spcPts val="2500"/>
              </a:lnSpc>
            </a:pPr>
            <a:r>
              <a:rPr lang="en-US" altLang="ko-KR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   (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시간 안에 끝내지 못하거나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, 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결과물 완성이 어려울 수 있습니다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3956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840400" y="2179437"/>
            <a:ext cx="1260610" cy="332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501700" y="1123890"/>
            <a:ext cx="4458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1. </a:t>
            </a:r>
            <a:r>
              <a:rPr lang="ko-KR" altLang="en-US" sz="4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예약 페이지 접속 </a:t>
            </a:r>
            <a:endParaRPr lang="ko-KR" altLang="en-US" sz="4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9976" y="1946076"/>
            <a:ext cx="84208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전화</a:t>
            </a: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예약 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▶ </a:t>
            </a:r>
            <a:r>
              <a:rPr lang="ko-KR" altLang="en-US" sz="2800" dirty="0" err="1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어뮤즈월드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en-US" altLang="ko-KR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(070-4457-1310)</a:t>
            </a:r>
          </a:p>
          <a:p>
            <a:pPr>
              <a:lnSpc>
                <a:spcPct val="150000"/>
              </a:lnSpc>
            </a:pPr>
            <a:r>
              <a:rPr lang="en-US" altLang="ko-KR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en-US" altLang="ko-KR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           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▶ 대표전화 </a:t>
            </a:r>
            <a:r>
              <a:rPr lang="en-US" altLang="ko-KR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(063-245-2456) </a:t>
            </a:r>
            <a:endParaRPr lang="en-US" altLang="ko-KR" sz="28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프로그램 내용 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▶ </a:t>
            </a: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홈페이지 ▶ </a:t>
            </a:r>
            <a:r>
              <a:rPr lang="ko-KR" altLang="en-US" sz="2800" dirty="0" err="1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어뮤즈월드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에서 확인 가능 </a:t>
            </a:r>
            <a:endParaRPr lang="en-US" altLang="ko-KR" sz="28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28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164701" y="5066528"/>
            <a:ext cx="3890866" cy="373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164703" y="4211220"/>
            <a:ext cx="1586204" cy="373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164701" y="3355912"/>
            <a:ext cx="3013789" cy="373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164702" y="2491273"/>
            <a:ext cx="2080727" cy="373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185674" y="1123890"/>
            <a:ext cx="5123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r>
              <a:rPr lang="ko-KR" altLang="en-US" sz="4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내 </a:t>
            </a:r>
            <a:r>
              <a:rPr lang="ko-KR" altLang="en-US" sz="4400" dirty="0" smtClean="0">
                <a:solidFill>
                  <a:srgbClr val="FFC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안전수칙</a:t>
            </a:r>
            <a:endParaRPr lang="ko-KR" altLang="en-US" sz="4400" dirty="0">
              <a:solidFill>
                <a:srgbClr val="FFC000"/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540" y="2395737"/>
            <a:ext cx="825578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계단 </a:t>
            </a: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이용할 때는 뛰지 않으며</a:t>
            </a:r>
            <a:r>
              <a:rPr lang="en-US" altLang="ko-KR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, </a:t>
            </a: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우측 통행합니다</a:t>
            </a:r>
            <a:r>
              <a:rPr lang="en-US" altLang="ko-KR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8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체험 진행중 개인 행동을 하지 않습니다</a:t>
            </a:r>
            <a:r>
              <a:rPr lang="en-US" altLang="ko-KR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8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위급한 상황이 있을 시에는 체험교사에게 이야기합니다</a:t>
            </a:r>
            <a:r>
              <a:rPr lang="en-US" altLang="ko-KR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8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체험관 내부에서 뛰어다니면 위험합니다</a:t>
            </a:r>
            <a:r>
              <a:rPr lang="en-US" altLang="ko-KR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 rot="502253">
            <a:off x="8207304" y="1101645"/>
            <a:ext cx="611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 smtClean="0">
                <a:solidFill>
                  <a:srgbClr val="DA323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!!</a:t>
            </a:r>
            <a:endParaRPr lang="ko-KR" altLang="en-US" sz="5400" dirty="0">
              <a:solidFill>
                <a:srgbClr val="DA3230"/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55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898725" y="5589036"/>
            <a:ext cx="1984786" cy="2602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270428" y="4292600"/>
            <a:ext cx="1975002" cy="2963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903236" y="2924657"/>
            <a:ext cx="2673221" cy="3557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271633" y="2507428"/>
            <a:ext cx="2668555" cy="332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362221" y="1123890"/>
            <a:ext cx="5630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r>
              <a:rPr lang="ko-KR" altLang="en-US" sz="4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4400" dirty="0" smtClean="0">
                <a:solidFill>
                  <a:srgbClr val="FFC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점심식사</a:t>
            </a:r>
            <a:r>
              <a:rPr lang="ko-KR" altLang="en-US" sz="4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안내</a:t>
            </a:r>
            <a:endParaRPr lang="ko-KR" altLang="en-US" sz="4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543" y="2395737"/>
            <a:ext cx="7520007" cy="2285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공간 내 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외부 음식 반입 금지</a:t>
            </a:r>
            <a:r>
              <a:rPr lang="en-US" altLang="ko-KR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</a:p>
          <a:p>
            <a:r>
              <a:rPr lang="en-US" altLang="ko-KR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en-US" altLang="ko-KR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  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체험관 </a:t>
            </a: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이용 시에만 도시락 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이용</a:t>
            </a:r>
            <a:r>
              <a:rPr lang="en-US" altLang="ko-KR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간식</a:t>
            </a:r>
            <a:r>
              <a:rPr lang="en-US" altLang="ko-KR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X)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허용</a:t>
            </a:r>
            <a:endParaRPr lang="en-US" altLang="ko-KR" sz="28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r>
              <a:rPr lang="en-US" altLang="ko-KR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   (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개인 도시락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, 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배달 도시락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, 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포장 도시락 모두 가능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)</a:t>
            </a:r>
          </a:p>
          <a:p>
            <a:pPr marL="457200" indent="-4572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28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 marL="457200" indent="-4572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우천 시 </a:t>
            </a:r>
            <a:r>
              <a:rPr lang="ko-KR" altLang="en-US" sz="2800" dirty="0" err="1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어뮤즈월드</a:t>
            </a: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체험관 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내부 제공</a:t>
            </a:r>
            <a:endParaRPr lang="en-US" altLang="ko-KR" sz="28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>
              <a:lnSpc>
                <a:spcPts val="2500"/>
              </a:lnSpc>
            </a:pPr>
            <a:r>
              <a:rPr lang="en-US" altLang="ko-KR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en-US" altLang="ko-KR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  </a:t>
            </a:r>
            <a:r>
              <a:rPr lang="en-US" altLang="ko-KR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돗자리 </a:t>
            </a:r>
            <a:r>
              <a:rPr lang="ko-KR" altLang="en-US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지참 필수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/</a:t>
            </a:r>
            <a:r>
              <a:rPr lang="ko-KR" altLang="en-US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실내 및 야외 공간 책상 및 의자 제공</a:t>
            </a:r>
            <a:r>
              <a:rPr lang="en-US" altLang="ko-KR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X)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619543" y="5196185"/>
            <a:ext cx="9115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점심식사 쓰레기는 저희 공간에서 처리해드리지 않습니다</a:t>
            </a:r>
            <a:r>
              <a:rPr lang="en-US" altLang="ko-KR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. </a:t>
            </a:r>
          </a:p>
          <a:p>
            <a:pPr algn="ctr"/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깨끗한 </a:t>
            </a:r>
            <a:r>
              <a:rPr lang="ko-KR" altLang="en-US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복합문화공간 만들기 위해 점심식사쓰레기는 정리 후 챙겨주시기를 부탁드립니다</a:t>
            </a:r>
            <a:r>
              <a:rPr lang="en-US" altLang="ko-KR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:) </a:t>
            </a:r>
          </a:p>
        </p:txBody>
      </p:sp>
    </p:spTree>
    <p:extLst>
      <p:ext uri="{BB962C8B-B14F-4D97-AF65-F5344CB8AC3E}">
        <p14:creationId xmlns:p14="http://schemas.microsoft.com/office/powerpoint/2010/main" val="1583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924359" y="2483621"/>
            <a:ext cx="4117599" cy="32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62221" y="1123890"/>
            <a:ext cx="5630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r>
              <a:rPr lang="ko-KR" altLang="en-US" sz="4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4400" dirty="0" smtClean="0">
                <a:solidFill>
                  <a:srgbClr val="FFC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점심식사</a:t>
            </a:r>
            <a:r>
              <a:rPr lang="ko-KR" altLang="en-US" sz="4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안내</a:t>
            </a:r>
            <a:endParaRPr lang="ko-KR" altLang="en-US" sz="4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11340" y="1926744"/>
            <a:ext cx="4674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공간 내 배달 가능한 도시락 업체 안내</a:t>
            </a:r>
            <a:endParaRPr lang="en-US" altLang="ko-KR" sz="2400" dirty="0">
              <a:solidFill>
                <a:prstClr val="black"/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874521" y="2477686"/>
            <a:ext cx="2217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err="1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드림박스</a:t>
            </a:r>
            <a:r>
              <a:rPr lang="en-US" altLang="ko-KR" sz="2800" dirty="0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sz="2800" dirty="0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전주</a:t>
            </a:r>
            <a:r>
              <a:rPr lang="en-US" altLang="ko-KR" sz="2800" dirty="0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)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2080627" y="3028746"/>
            <a:ext cx="29065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연락처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: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063-255-6677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메뉴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: 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한식 도시락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돈까스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외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)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195" y="3996065"/>
            <a:ext cx="3323973" cy="1605113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2259012" y="5296869"/>
            <a:ext cx="926857" cy="365228"/>
            <a:chOff x="4886221" y="2942853"/>
            <a:chExt cx="926857" cy="365228"/>
          </a:xfrm>
        </p:grpSpPr>
        <p:sp>
          <p:nvSpPr>
            <p:cNvPr id="34" name="직사각형 33"/>
            <p:cNvSpPr/>
            <p:nvPr/>
          </p:nvSpPr>
          <p:spPr>
            <a:xfrm>
              <a:off x="4939051" y="3058864"/>
              <a:ext cx="814382" cy="187049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886221" y="2942853"/>
              <a:ext cx="926857" cy="3652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ko-KR" altLang="en-US" sz="1400" dirty="0" err="1" smtClean="0">
                  <a:latin typeface="배스킨라빈스 R" panose="02020603020101020101" pitchFamily="18" charset="-127"/>
                  <a:ea typeface="배스킨라빈스 R" panose="02020603020101020101" pitchFamily="18" charset="-127"/>
                </a:rPr>
                <a:t>참고이미지</a:t>
              </a:r>
              <a:endParaRPr lang="en-US" altLang="ko-KR" sz="1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endParaRPr>
            </a:p>
          </p:txBody>
        </p:sp>
      </p:grpSp>
      <p:pic>
        <p:nvPicPr>
          <p:cNvPr id="41" name="그림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2" b="92157" l="5556" r="95370">
                        <a14:foregroundMark x1="28704" y1="76471" x2="28704" y2="76471"/>
                        <a14:foregroundMark x1="28704" y1="72549" x2="28704" y2="72549"/>
                        <a14:foregroundMark x1="25926" y1="69608" x2="25926" y2="69608"/>
                        <a14:foregroundMark x1="26852" y1="73529" x2="26852" y2="73529"/>
                        <a14:foregroundMark x1="26852" y1="74510" x2="26852" y2="74510"/>
                        <a14:foregroundMark x1="23148" y1="65686" x2="23148" y2="65686"/>
                        <a14:foregroundMark x1="22222" y1="61765" x2="22222" y2="61765"/>
                        <a14:foregroundMark x1="21296" y1="59804" x2="21296" y2="59804"/>
                        <a14:foregroundMark x1="20370" y1="54902" x2="20370" y2="54902"/>
                        <a14:foregroundMark x1="19444" y1="51961" x2="19444" y2="51961"/>
                        <a14:foregroundMark x1="17593" y1="48039" x2="17593" y2="48039"/>
                        <a14:foregroundMark x1="17593" y1="47059" x2="17593" y2="46078"/>
                        <a14:foregroundMark x1="17593" y1="41176" x2="17593" y2="41176"/>
                        <a14:foregroundMark x1="15741" y1="42157" x2="14815" y2="40196"/>
                        <a14:foregroundMark x1="14815" y1="38235" x2="14815" y2="38235"/>
                        <a14:foregroundMark x1="14815" y1="36275" x2="14815" y2="36275"/>
                        <a14:foregroundMark x1="12963" y1="34314" x2="12963" y2="34314"/>
                        <a14:foregroundMark x1="12963" y1="33333" x2="12963" y2="33333"/>
                        <a14:foregroundMark x1="12037" y1="31373" x2="12037" y2="31373"/>
                        <a14:foregroundMark x1="14815" y1="31373" x2="14815" y2="31373"/>
                        <a14:foregroundMark x1="18519" y1="34314" x2="18519" y2="35294"/>
                        <a14:foregroundMark x1="18519" y1="33333" x2="18519" y2="33333"/>
                        <a14:foregroundMark x1="21296" y1="35294" x2="21296" y2="35294"/>
                        <a14:foregroundMark x1="23148" y1="41176" x2="24074" y2="42157"/>
                        <a14:foregroundMark x1="22222" y1="39216" x2="22222" y2="39216"/>
                        <a14:foregroundMark x1="22222" y1="36275" x2="22222" y2="36275"/>
                        <a14:foregroundMark x1="25000" y1="47059" x2="25000" y2="48039"/>
                        <a14:foregroundMark x1="80556" y1="13725" x2="80556" y2="13725"/>
                        <a14:foregroundMark x1="78704" y1="16667" x2="78704" y2="16667"/>
                        <a14:foregroundMark x1="76852" y1="16667" x2="76852" y2="16667"/>
                        <a14:foregroundMark x1="75000" y1="20588" x2="75000" y2="20588"/>
                        <a14:foregroundMark x1="72222" y1="23529" x2="72222" y2="23529"/>
                        <a14:foregroundMark x1="70370" y1="24510" x2="70370" y2="24510"/>
                        <a14:foregroundMark x1="69444" y1="26471" x2="69444" y2="26471"/>
                        <a14:foregroundMark x1="66667" y1="27451" x2="66667" y2="27451"/>
                        <a14:foregroundMark x1="66667" y1="27451" x2="66667" y2="27451"/>
                        <a14:foregroundMark x1="63889" y1="28431" x2="63889" y2="28431"/>
                        <a14:foregroundMark x1="62963" y1="29412" x2="62963" y2="29412"/>
                        <a14:foregroundMark x1="62963" y1="30392" x2="62963" y2="30392"/>
                        <a14:foregroundMark x1="62963" y1="31373" x2="62037" y2="32353"/>
                        <a14:foregroundMark x1="62037" y1="33333" x2="62037" y2="33333"/>
                        <a14:foregroundMark x1="68519" y1="26471" x2="68519" y2="26471"/>
                        <a14:foregroundMark x1="68519" y1="24510" x2="68519" y2="24510"/>
                        <a14:foregroundMark x1="66667" y1="24510" x2="66667" y2="24510"/>
                        <a14:foregroundMark x1="63889" y1="33333" x2="63889" y2="33333"/>
                        <a14:foregroundMark x1="62963" y1="34314" x2="60185" y2="33333"/>
                        <a14:foregroundMark x1="59259" y1="32353" x2="59259" y2="32353"/>
                        <a14:foregroundMark x1="59259" y1="32353" x2="59259" y2="32353"/>
                        <a14:foregroundMark x1="59259" y1="34314" x2="59259" y2="34314"/>
                        <a14:foregroundMark x1="57407" y1="36275" x2="56481" y2="36275"/>
                        <a14:foregroundMark x1="56481" y1="36275" x2="56481" y2="36275"/>
                        <a14:foregroundMark x1="55556" y1="39216" x2="55556" y2="39216"/>
                        <a14:foregroundMark x1="54630" y1="40196" x2="54630" y2="40196"/>
                        <a14:foregroundMark x1="52778" y1="41176" x2="52778" y2="41176"/>
                        <a14:foregroundMark x1="51852" y1="44118" x2="51852" y2="44118"/>
                        <a14:foregroundMark x1="50000" y1="45098" x2="50000" y2="45098"/>
                        <a14:foregroundMark x1="50000" y1="46078" x2="49074" y2="47059"/>
                        <a14:foregroundMark x1="48148" y1="48039" x2="48148" y2="48039"/>
                        <a14:foregroundMark x1="47222" y1="48039" x2="47222" y2="48039"/>
                        <a14:foregroundMark x1="46296" y1="50980" x2="46296" y2="50980"/>
                        <a14:foregroundMark x1="45370" y1="52941" x2="45370" y2="52941"/>
                        <a14:foregroundMark x1="43519" y1="53922" x2="43519" y2="53922"/>
                        <a14:foregroundMark x1="42593" y1="54902" x2="42593" y2="54902"/>
                        <a14:foregroundMark x1="42593" y1="55882" x2="42593" y2="55882"/>
                        <a14:foregroundMark x1="40741" y1="57843" x2="40741" y2="57843"/>
                        <a14:foregroundMark x1="38889" y1="59804" x2="38889" y2="59804"/>
                        <a14:foregroundMark x1="38889" y1="59804" x2="37963" y2="60784"/>
                        <a14:foregroundMark x1="36111" y1="63725" x2="36111" y2="63725"/>
                        <a14:foregroundMark x1="36111" y1="63725" x2="36111" y2="63725"/>
                        <a14:foregroundMark x1="35185" y1="65686" x2="35185" y2="65686"/>
                        <a14:foregroundMark x1="34259" y1="69608" x2="34259" y2="69608"/>
                        <a14:backgroundMark x1="33333" y1="62745" x2="33333" y2="627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5389" y="1986640"/>
            <a:ext cx="330476" cy="3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221" y="1123890"/>
            <a:ext cx="5630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r>
              <a:rPr lang="ko-KR" altLang="en-US" sz="4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4400" dirty="0" smtClean="0">
                <a:solidFill>
                  <a:srgbClr val="FFC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점심식사</a:t>
            </a:r>
            <a:r>
              <a:rPr lang="ko-KR" altLang="en-US" sz="4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안내</a:t>
            </a:r>
            <a:endParaRPr lang="ko-KR" altLang="en-US" sz="4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9"/>
          <a:stretch/>
        </p:blipFill>
        <p:spPr>
          <a:xfrm>
            <a:off x="5839894" y="2047771"/>
            <a:ext cx="2388263" cy="138360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"/>
          <a:stretch/>
        </p:blipFill>
        <p:spPr>
          <a:xfrm>
            <a:off x="6719890" y="3464838"/>
            <a:ext cx="2392341" cy="139189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42" b="99632" l="8437" r="94541">
                        <a14:backgroundMark x1="64516" y1="97238" x2="64516" y2="97238"/>
                        <a14:backgroundMark x1="45906" y1="97238" x2="45906" y2="972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77543" y="720417"/>
            <a:ext cx="299447" cy="403473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12300224" y="1123890"/>
            <a:ext cx="279058" cy="45719"/>
            <a:chOff x="7162024" y="2635525"/>
            <a:chExt cx="349416" cy="57246"/>
          </a:xfrm>
        </p:grpSpPr>
        <p:sp>
          <p:nvSpPr>
            <p:cNvPr id="18" name="타원 17"/>
            <p:cNvSpPr/>
            <p:nvPr/>
          </p:nvSpPr>
          <p:spPr>
            <a:xfrm>
              <a:off x="7164168" y="2647052"/>
              <a:ext cx="347272" cy="45719"/>
            </a:xfrm>
            <a:prstGeom prst="ellipse">
              <a:avLst/>
            </a:prstGeom>
            <a:noFill/>
            <a:ln w="19050"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162024" y="2635525"/>
              <a:ext cx="347272" cy="5040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12300224" y="1365878"/>
            <a:ext cx="299447" cy="403473"/>
            <a:chOff x="12300224" y="1365878"/>
            <a:chExt cx="299447" cy="403473"/>
          </a:xfrm>
        </p:grpSpPr>
        <p:sp>
          <p:nvSpPr>
            <p:cNvPr id="24" name="타원 23"/>
            <p:cNvSpPr/>
            <p:nvPr/>
          </p:nvSpPr>
          <p:spPr>
            <a:xfrm>
              <a:off x="12374438" y="1406130"/>
              <a:ext cx="160463" cy="161485"/>
            </a:xfrm>
            <a:prstGeom prst="ellipse">
              <a:avLst/>
            </a:prstGeom>
            <a:solidFill>
              <a:srgbClr val="DAA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42" b="99632" l="8437" r="94541">
                          <a14:backgroundMark x1="64516" y1="97238" x2="64516" y2="97238"/>
                          <a14:backgroundMark x1="45906" y1="97238" x2="45906" y2="972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00224" y="1365878"/>
              <a:ext cx="299447" cy="403473"/>
            </a:xfrm>
            <a:prstGeom prst="rect">
              <a:avLst/>
            </a:prstGeom>
          </p:spPr>
        </p:pic>
        <p:sp>
          <p:nvSpPr>
            <p:cNvPr id="23" name="타원 22"/>
            <p:cNvSpPr/>
            <p:nvPr/>
          </p:nvSpPr>
          <p:spPr>
            <a:xfrm>
              <a:off x="12381210" y="1420261"/>
              <a:ext cx="136800" cy="13680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1185908" y="2047771"/>
            <a:ext cx="5530202" cy="3925878"/>
            <a:chOff x="1280502" y="1893331"/>
            <a:chExt cx="6016846" cy="4271345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502" y="1893331"/>
              <a:ext cx="6016846" cy="4271345"/>
            </a:xfrm>
            <a:prstGeom prst="rect">
              <a:avLst/>
            </a:prstGeom>
          </p:spPr>
        </p:pic>
        <p:grpSp>
          <p:nvGrpSpPr>
            <p:cNvPr id="26" name="그룹 25"/>
            <p:cNvGrpSpPr/>
            <p:nvPr/>
          </p:nvGrpSpPr>
          <p:grpSpPr>
            <a:xfrm>
              <a:off x="3212497" y="4322418"/>
              <a:ext cx="299447" cy="403473"/>
              <a:chOff x="12300224" y="1365878"/>
              <a:chExt cx="299447" cy="403473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12374438" y="1406130"/>
                <a:ext cx="160463" cy="161485"/>
              </a:xfrm>
              <a:prstGeom prst="ellipse">
                <a:avLst/>
              </a:prstGeom>
              <a:solidFill>
                <a:srgbClr val="DAA6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8" name="그림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842" b="99632" l="8437" r="94541">
                            <a14:backgroundMark x1="64516" y1="97238" x2="64516" y2="97238"/>
                            <a14:backgroundMark x1="45906" y1="97238" x2="45906" y2="972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300224" y="1365878"/>
                <a:ext cx="299447" cy="403473"/>
              </a:xfrm>
              <a:prstGeom prst="rect">
                <a:avLst/>
              </a:prstGeom>
            </p:spPr>
          </p:pic>
          <p:sp>
            <p:nvSpPr>
              <p:cNvPr id="29" name="타원 28"/>
              <p:cNvSpPr/>
              <p:nvPr/>
            </p:nvSpPr>
            <p:spPr>
              <a:xfrm>
                <a:off x="12381210" y="1420261"/>
                <a:ext cx="136800" cy="136800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0" name="그룹 29"/>
            <p:cNvGrpSpPr/>
            <p:nvPr/>
          </p:nvGrpSpPr>
          <p:grpSpPr>
            <a:xfrm>
              <a:off x="3989478" y="2679002"/>
              <a:ext cx="299447" cy="403473"/>
              <a:chOff x="12300224" y="1365878"/>
              <a:chExt cx="299447" cy="403473"/>
            </a:xfrm>
          </p:grpSpPr>
          <p:sp>
            <p:nvSpPr>
              <p:cNvPr id="31" name="타원 30"/>
              <p:cNvSpPr/>
              <p:nvPr/>
            </p:nvSpPr>
            <p:spPr>
              <a:xfrm>
                <a:off x="12374438" y="1406130"/>
                <a:ext cx="160463" cy="161485"/>
              </a:xfrm>
              <a:prstGeom prst="ellipse">
                <a:avLst/>
              </a:prstGeom>
              <a:solidFill>
                <a:srgbClr val="DAA6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2" name="그림 31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842" b="99632" l="8437" r="94541">
                            <a14:backgroundMark x1="64516" y1="97238" x2="64516" y2="97238"/>
                            <a14:backgroundMark x1="45906" y1="97238" x2="45906" y2="972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300224" y="1365878"/>
                <a:ext cx="299447" cy="403473"/>
              </a:xfrm>
              <a:prstGeom prst="rect">
                <a:avLst/>
              </a:prstGeom>
            </p:spPr>
          </p:pic>
          <p:sp>
            <p:nvSpPr>
              <p:cNvPr id="33" name="타원 32"/>
              <p:cNvSpPr/>
              <p:nvPr/>
            </p:nvSpPr>
            <p:spPr>
              <a:xfrm>
                <a:off x="12381210" y="1420261"/>
                <a:ext cx="136800" cy="136800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2667493" y="3048282"/>
              <a:ext cx="299447" cy="403473"/>
              <a:chOff x="12300224" y="1365878"/>
              <a:chExt cx="299447" cy="403473"/>
            </a:xfrm>
          </p:grpSpPr>
          <p:sp>
            <p:nvSpPr>
              <p:cNvPr id="35" name="타원 34"/>
              <p:cNvSpPr/>
              <p:nvPr/>
            </p:nvSpPr>
            <p:spPr>
              <a:xfrm>
                <a:off x="12374438" y="1406130"/>
                <a:ext cx="160463" cy="161485"/>
              </a:xfrm>
              <a:prstGeom prst="ellipse">
                <a:avLst/>
              </a:prstGeom>
              <a:solidFill>
                <a:srgbClr val="DAA6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842" b="99632" l="8437" r="94541">
                            <a14:backgroundMark x1="64516" y1="97238" x2="64516" y2="97238"/>
                            <a14:backgroundMark x1="45906" y1="97238" x2="45906" y2="972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300224" y="1365878"/>
                <a:ext cx="299447" cy="403473"/>
              </a:xfrm>
              <a:prstGeom prst="rect">
                <a:avLst/>
              </a:prstGeom>
            </p:spPr>
          </p:pic>
          <p:sp>
            <p:nvSpPr>
              <p:cNvPr id="37" name="타원 36"/>
              <p:cNvSpPr/>
              <p:nvPr/>
            </p:nvSpPr>
            <p:spPr>
              <a:xfrm>
                <a:off x="12381210" y="1420261"/>
                <a:ext cx="136800" cy="136800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8" name="그룹 37"/>
            <p:cNvGrpSpPr/>
            <p:nvPr/>
          </p:nvGrpSpPr>
          <p:grpSpPr>
            <a:xfrm>
              <a:off x="4063692" y="3365899"/>
              <a:ext cx="299447" cy="403473"/>
              <a:chOff x="12300224" y="1365878"/>
              <a:chExt cx="299447" cy="403473"/>
            </a:xfrm>
          </p:grpSpPr>
          <p:sp>
            <p:nvSpPr>
              <p:cNvPr id="39" name="타원 38"/>
              <p:cNvSpPr/>
              <p:nvPr/>
            </p:nvSpPr>
            <p:spPr>
              <a:xfrm>
                <a:off x="12374438" y="1406130"/>
                <a:ext cx="160463" cy="161485"/>
              </a:xfrm>
              <a:prstGeom prst="ellipse">
                <a:avLst/>
              </a:prstGeom>
              <a:solidFill>
                <a:srgbClr val="DAA6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0" name="그림 39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842" b="99632" l="8437" r="94541">
                            <a14:backgroundMark x1="64516" y1="97238" x2="64516" y2="97238"/>
                            <a14:backgroundMark x1="45906" y1="97238" x2="45906" y2="972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300224" y="1365878"/>
                <a:ext cx="299447" cy="403473"/>
              </a:xfrm>
              <a:prstGeom prst="rect">
                <a:avLst/>
              </a:prstGeom>
            </p:spPr>
          </p:pic>
          <p:sp>
            <p:nvSpPr>
              <p:cNvPr id="41" name="타원 40"/>
              <p:cNvSpPr/>
              <p:nvPr/>
            </p:nvSpPr>
            <p:spPr>
              <a:xfrm>
                <a:off x="12381210" y="1420261"/>
                <a:ext cx="136800" cy="136800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5755600" y="5008612"/>
            <a:ext cx="5400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표시된 </a:t>
            </a:r>
            <a:r>
              <a:rPr lang="ko-KR" altLang="en-US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공간 </a:t>
            </a:r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외</a:t>
            </a:r>
            <a:r>
              <a:rPr lang="en-US" altLang="ko-KR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잔디밭</a:t>
            </a:r>
            <a:r>
              <a:rPr lang="en-US" altLang="ko-KR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)</a:t>
            </a:r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에 점심 식사 장소로 이용 가능</a:t>
            </a:r>
            <a:endParaRPr lang="en-US" altLang="ko-KR" sz="20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r>
              <a:rPr lang="en-US" altLang="ko-KR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en-US" altLang="ko-KR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▶</a:t>
            </a:r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체험관 </a:t>
            </a:r>
            <a:r>
              <a:rPr lang="ko-KR" altLang="en-US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이용 </a:t>
            </a:r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시에만</a:t>
            </a:r>
            <a:r>
              <a:rPr lang="en-US" altLang="ko-KR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간식</a:t>
            </a:r>
            <a:r>
              <a:rPr lang="en-US" altLang="ko-KR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X</a:t>
            </a:r>
            <a:r>
              <a:rPr lang="en-US" altLang="ko-KR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) / </a:t>
            </a:r>
            <a:r>
              <a:rPr lang="ko-KR" altLang="en-US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돗자리 지참 </a:t>
            </a:r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필수</a:t>
            </a:r>
            <a:endParaRPr lang="en-US" altLang="ko-KR" sz="20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벤치 </a:t>
            </a:r>
            <a:r>
              <a:rPr lang="ko-KR" altLang="en-US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수량 및 위치는 사진과 다를 수 </a:t>
            </a:r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있음</a:t>
            </a:r>
            <a:r>
              <a:rPr lang="en-US" altLang="ko-KR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endParaRPr lang="en-US" altLang="ko-KR" sz="20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8"/>
          <a:srcRect r="1115" b="9617"/>
          <a:stretch/>
        </p:blipFill>
        <p:spPr>
          <a:xfrm>
            <a:off x="8265044" y="2047771"/>
            <a:ext cx="2018302" cy="1383607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4271" y="3472086"/>
            <a:ext cx="1877279" cy="1387195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22" b="92157" l="5556" r="95370">
                        <a14:foregroundMark x1="28704" y1="76471" x2="28704" y2="76471"/>
                        <a14:foregroundMark x1="28704" y1="72549" x2="28704" y2="72549"/>
                        <a14:foregroundMark x1="25926" y1="69608" x2="25926" y2="69608"/>
                        <a14:foregroundMark x1="26852" y1="73529" x2="26852" y2="73529"/>
                        <a14:foregroundMark x1="26852" y1="74510" x2="26852" y2="74510"/>
                        <a14:foregroundMark x1="23148" y1="65686" x2="23148" y2="65686"/>
                        <a14:foregroundMark x1="22222" y1="61765" x2="22222" y2="61765"/>
                        <a14:foregroundMark x1="21296" y1="59804" x2="21296" y2="59804"/>
                        <a14:foregroundMark x1="20370" y1="54902" x2="20370" y2="54902"/>
                        <a14:foregroundMark x1="19444" y1="51961" x2="19444" y2="51961"/>
                        <a14:foregroundMark x1="17593" y1="48039" x2="17593" y2="48039"/>
                        <a14:foregroundMark x1="17593" y1="47059" x2="17593" y2="46078"/>
                        <a14:foregroundMark x1="17593" y1="41176" x2="17593" y2="41176"/>
                        <a14:foregroundMark x1="15741" y1="42157" x2="14815" y2="40196"/>
                        <a14:foregroundMark x1="14815" y1="38235" x2="14815" y2="38235"/>
                        <a14:foregroundMark x1="14815" y1="36275" x2="14815" y2="36275"/>
                        <a14:foregroundMark x1="12963" y1="34314" x2="12963" y2="34314"/>
                        <a14:foregroundMark x1="12963" y1="33333" x2="12963" y2="33333"/>
                        <a14:foregroundMark x1="12037" y1="31373" x2="12037" y2="31373"/>
                        <a14:foregroundMark x1="14815" y1="31373" x2="14815" y2="31373"/>
                        <a14:foregroundMark x1="18519" y1="34314" x2="18519" y2="35294"/>
                        <a14:foregroundMark x1="18519" y1="33333" x2="18519" y2="33333"/>
                        <a14:foregroundMark x1="21296" y1="35294" x2="21296" y2="35294"/>
                        <a14:foregroundMark x1="23148" y1="41176" x2="24074" y2="42157"/>
                        <a14:foregroundMark x1="22222" y1="39216" x2="22222" y2="39216"/>
                        <a14:foregroundMark x1="22222" y1="36275" x2="22222" y2="36275"/>
                        <a14:foregroundMark x1="25000" y1="47059" x2="25000" y2="48039"/>
                        <a14:foregroundMark x1="80556" y1="13725" x2="80556" y2="13725"/>
                        <a14:foregroundMark x1="78704" y1="16667" x2="78704" y2="16667"/>
                        <a14:foregroundMark x1="76852" y1="16667" x2="76852" y2="16667"/>
                        <a14:foregroundMark x1="75000" y1="20588" x2="75000" y2="20588"/>
                        <a14:foregroundMark x1="72222" y1="23529" x2="72222" y2="23529"/>
                        <a14:foregroundMark x1="70370" y1="24510" x2="70370" y2="24510"/>
                        <a14:foregroundMark x1="69444" y1="26471" x2="69444" y2="26471"/>
                        <a14:foregroundMark x1="66667" y1="27451" x2="66667" y2="27451"/>
                        <a14:foregroundMark x1="66667" y1="27451" x2="66667" y2="27451"/>
                        <a14:foregroundMark x1="63889" y1="28431" x2="63889" y2="28431"/>
                        <a14:foregroundMark x1="62963" y1="29412" x2="62963" y2="29412"/>
                        <a14:foregroundMark x1="62963" y1="30392" x2="62963" y2="30392"/>
                        <a14:foregroundMark x1="62963" y1="31373" x2="62037" y2="32353"/>
                        <a14:foregroundMark x1="62037" y1="33333" x2="62037" y2="33333"/>
                        <a14:foregroundMark x1="68519" y1="26471" x2="68519" y2="26471"/>
                        <a14:foregroundMark x1="68519" y1="24510" x2="68519" y2="24510"/>
                        <a14:foregroundMark x1="66667" y1="24510" x2="66667" y2="24510"/>
                        <a14:foregroundMark x1="63889" y1="33333" x2="63889" y2="33333"/>
                        <a14:foregroundMark x1="62963" y1="34314" x2="60185" y2="33333"/>
                        <a14:foregroundMark x1="59259" y1="32353" x2="59259" y2="32353"/>
                        <a14:foregroundMark x1="59259" y1="32353" x2="59259" y2="32353"/>
                        <a14:foregroundMark x1="59259" y1="34314" x2="59259" y2="34314"/>
                        <a14:foregroundMark x1="57407" y1="36275" x2="56481" y2="36275"/>
                        <a14:foregroundMark x1="56481" y1="36275" x2="56481" y2="36275"/>
                        <a14:foregroundMark x1="55556" y1="39216" x2="55556" y2="39216"/>
                        <a14:foregroundMark x1="54630" y1="40196" x2="54630" y2="40196"/>
                        <a14:foregroundMark x1="52778" y1="41176" x2="52778" y2="41176"/>
                        <a14:foregroundMark x1="51852" y1="44118" x2="51852" y2="44118"/>
                        <a14:foregroundMark x1="50000" y1="45098" x2="50000" y2="45098"/>
                        <a14:foregroundMark x1="50000" y1="46078" x2="49074" y2="47059"/>
                        <a14:foregroundMark x1="48148" y1="48039" x2="48148" y2="48039"/>
                        <a14:foregroundMark x1="47222" y1="48039" x2="47222" y2="48039"/>
                        <a14:foregroundMark x1="46296" y1="50980" x2="46296" y2="50980"/>
                        <a14:foregroundMark x1="45370" y1="52941" x2="45370" y2="52941"/>
                        <a14:foregroundMark x1="43519" y1="53922" x2="43519" y2="53922"/>
                        <a14:foregroundMark x1="42593" y1="54902" x2="42593" y2="54902"/>
                        <a14:foregroundMark x1="42593" y1="55882" x2="42593" y2="55882"/>
                        <a14:foregroundMark x1="40741" y1="57843" x2="40741" y2="57843"/>
                        <a14:foregroundMark x1="38889" y1="59804" x2="38889" y2="59804"/>
                        <a14:foregroundMark x1="38889" y1="59804" x2="37963" y2="60784"/>
                        <a14:foregroundMark x1="36111" y1="63725" x2="36111" y2="63725"/>
                        <a14:foregroundMark x1="36111" y1="63725" x2="36111" y2="63725"/>
                        <a14:foregroundMark x1="35185" y1="65686" x2="35185" y2="65686"/>
                        <a14:foregroundMark x1="34259" y1="69608" x2="34259" y2="69608"/>
                        <a14:backgroundMark x1="33333" y1="62745" x2="33333" y2="627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9355" y="5031413"/>
            <a:ext cx="330476" cy="312117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22" b="92157" l="5556" r="95370">
                        <a14:foregroundMark x1="28704" y1="76471" x2="28704" y2="76471"/>
                        <a14:foregroundMark x1="28704" y1="72549" x2="28704" y2="72549"/>
                        <a14:foregroundMark x1="25926" y1="69608" x2="25926" y2="69608"/>
                        <a14:foregroundMark x1="26852" y1="73529" x2="26852" y2="73529"/>
                        <a14:foregroundMark x1="26852" y1="74510" x2="26852" y2="74510"/>
                        <a14:foregroundMark x1="23148" y1="65686" x2="23148" y2="65686"/>
                        <a14:foregroundMark x1="22222" y1="61765" x2="22222" y2="61765"/>
                        <a14:foregroundMark x1="21296" y1="59804" x2="21296" y2="59804"/>
                        <a14:foregroundMark x1="20370" y1="54902" x2="20370" y2="54902"/>
                        <a14:foregroundMark x1="19444" y1="51961" x2="19444" y2="51961"/>
                        <a14:foregroundMark x1="17593" y1="48039" x2="17593" y2="48039"/>
                        <a14:foregroundMark x1="17593" y1="47059" x2="17593" y2="46078"/>
                        <a14:foregroundMark x1="17593" y1="41176" x2="17593" y2="41176"/>
                        <a14:foregroundMark x1="15741" y1="42157" x2="14815" y2="40196"/>
                        <a14:foregroundMark x1="14815" y1="38235" x2="14815" y2="38235"/>
                        <a14:foregroundMark x1="14815" y1="36275" x2="14815" y2="36275"/>
                        <a14:foregroundMark x1="12963" y1="34314" x2="12963" y2="34314"/>
                        <a14:foregroundMark x1="12963" y1="33333" x2="12963" y2="33333"/>
                        <a14:foregroundMark x1="12037" y1="31373" x2="12037" y2="31373"/>
                        <a14:foregroundMark x1="14815" y1="31373" x2="14815" y2="31373"/>
                        <a14:foregroundMark x1="18519" y1="34314" x2="18519" y2="35294"/>
                        <a14:foregroundMark x1="18519" y1="33333" x2="18519" y2="33333"/>
                        <a14:foregroundMark x1="21296" y1="35294" x2="21296" y2="35294"/>
                        <a14:foregroundMark x1="23148" y1="41176" x2="24074" y2="42157"/>
                        <a14:foregroundMark x1="22222" y1="39216" x2="22222" y2="39216"/>
                        <a14:foregroundMark x1="22222" y1="36275" x2="22222" y2="36275"/>
                        <a14:foregroundMark x1="25000" y1="47059" x2="25000" y2="48039"/>
                        <a14:foregroundMark x1="80556" y1="13725" x2="80556" y2="13725"/>
                        <a14:foregroundMark x1="78704" y1="16667" x2="78704" y2="16667"/>
                        <a14:foregroundMark x1="76852" y1="16667" x2="76852" y2="16667"/>
                        <a14:foregroundMark x1="75000" y1="20588" x2="75000" y2="20588"/>
                        <a14:foregroundMark x1="72222" y1="23529" x2="72222" y2="23529"/>
                        <a14:foregroundMark x1="70370" y1="24510" x2="70370" y2="24510"/>
                        <a14:foregroundMark x1="69444" y1="26471" x2="69444" y2="26471"/>
                        <a14:foregroundMark x1="66667" y1="27451" x2="66667" y2="27451"/>
                        <a14:foregroundMark x1="66667" y1="27451" x2="66667" y2="27451"/>
                        <a14:foregroundMark x1="63889" y1="28431" x2="63889" y2="28431"/>
                        <a14:foregroundMark x1="62963" y1="29412" x2="62963" y2="29412"/>
                        <a14:foregroundMark x1="62963" y1="30392" x2="62963" y2="30392"/>
                        <a14:foregroundMark x1="62963" y1="31373" x2="62037" y2="32353"/>
                        <a14:foregroundMark x1="62037" y1="33333" x2="62037" y2="33333"/>
                        <a14:foregroundMark x1="68519" y1="26471" x2="68519" y2="26471"/>
                        <a14:foregroundMark x1="68519" y1="24510" x2="68519" y2="24510"/>
                        <a14:foregroundMark x1="66667" y1="24510" x2="66667" y2="24510"/>
                        <a14:foregroundMark x1="63889" y1="33333" x2="63889" y2="33333"/>
                        <a14:foregroundMark x1="62963" y1="34314" x2="60185" y2="33333"/>
                        <a14:foregroundMark x1="59259" y1="32353" x2="59259" y2="32353"/>
                        <a14:foregroundMark x1="59259" y1="32353" x2="59259" y2="32353"/>
                        <a14:foregroundMark x1="59259" y1="34314" x2="59259" y2="34314"/>
                        <a14:foregroundMark x1="57407" y1="36275" x2="56481" y2="36275"/>
                        <a14:foregroundMark x1="56481" y1="36275" x2="56481" y2="36275"/>
                        <a14:foregroundMark x1="55556" y1="39216" x2="55556" y2="39216"/>
                        <a14:foregroundMark x1="54630" y1="40196" x2="54630" y2="40196"/>
                        <a14:foregroundMark x1="52778" y1="41176" x2="52778" y2="41176"/>
                        <a14:foregroundMark x1="51852" y1="44118" x2="51852" y2="44118"/>
                        <a14:foregroundMark x1="50000" y1="45098" x2="50000" y2="45098"/>
                        <a14:foregroundMark x1="50000" y1="46078" x2="49074" y2="47059"/>
                        <a14:foregroundMark x1="48148" y1="48039" x2="48148" y2="48039"/>
                        <a14:foregroundMark x1="47222" y1="48039" x2="47222" y2="48039"/>
                        <a14:foregroundMark x1="46296" y1="50980" x2="46296" y2="50980"/>
                        <a14:foregroundMark x1="45370" y1="52941" x2="45370" y2="52941"/>
                        <a14:foregroundMark x1="43519" y1="53922" x2="43519" y2="53922"/>
                        <a14:foregroundMark x1="42593" y1="54902" x2="42593" y2="54902"/>
                        <a14:foregroundMark x1="42593" y1="55882" x2="42593" y2="55882"/>
                        <a14:foregroundMark x1="40741" y1="57843" x2="40741" y2="57843"/>
                        <a14:foregroundMark x1="38889" y1="59804" x2="38889" y2="59804"/>
                        <a14:foregroundMark x1="38889" y1="59804" x2="37963" y2="60784"/>
                        <a14:foregroundMark x1="36111" y1="63725" x2="36111" y2="63725"/>
                        <a14:foregroundMark x1="36111" y1="63725" x2="36111" y2="63725"/>
                        <a14:foregroundMark x1="35185" y1="65686" x2="35185" y2="65686"/>
                        <a14:foregroundMark x1="34259" y1="69608" x2="34259" y2="69608"/>
                        <a14:backgroundMark x1="33333" y1="62745" x2="33333" y2="627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9355" y="5678448"/>
            <a:ext cx="330476" cy="295201"/>
          </a:xfrm>
          <a:prstGeom prst="rect">
            <a:avLst/>
          </a:prstGeom>
        </p:spPr>
      </p:pic>
      <p:sp>
        <p:nvSpPr>
          <p:cNvPr id="49" name="직사각형 48"/>
          <p:cNvSpPr/>
          <p:nvPr/>
        </p:nvSpPr>
        <p:spPr>
          <a:xfrm>
            <a:off x="1802606" y="1926744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2400" dirty="0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공간 안내</a:t>
            </a:r>
            <a:endParaRPr lang="en-US" altLang="ko-KR" sz="2400" dirty="0">
              <a:solidFill>
                <a:prstClr val="black"/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22" b="92157" l="5556" r="95370">
                        <a14:foregroundMark x1="28704" y1="76471" x2="28704" y2="76471"/>
                        <a14:foregroundMark x1="28704" y1="72549" x2="28704" y2="72549"/>
                        <a14:foregroundMark x1="25926" y1="69608" x2="25926" y2="69608"/>
                        <a14:foregroundMark x1="26852" y1="73529" x2="26852" y2="73529"/>
                        <a14:foregroundMark x1="26852" y1="74510" x2="26852" y2="74510"/>
                        <a14:foregroundMark x1="23148" y1="65686" x2="23148" y2="65686"/>
                        <a14:foregroundMark x1="22222" y1="61765" x2="22222" y2="61765"/>
                        <a14:foregroundMark x1="21296" y1="59804" x2="21296" y2="59804"/>
                        <a14:foregroundMark x1="20370" y1="54902" x2="20370" y2="54902"/>
                        <a14:foregroundMark x1="19444" y1="51961" x2="19444" y2="51961"/>
                        <a14:foregroundMark x1="17593" y1="48039" x2="17593" y2="48039"/>
                        <a14:foregroundMark x1="17593" y1="47059" x2="17593" y2="46078"/>
                        <a14:foregroundMark x1="17593" y1="41176" x2="17593" y2="41176"/>
                        <a14:foregroundMark x1="15741" y1="42157" x2="14815" y2="40196"/>
                        <a14:foregroundMark x1="14815" y1="38235" x2="14815" y2="38235"/>
                        <a14:foregroundMark x1="14815" y1="36275" x2="14815" y2="36275"/>
                        <a14:foregroundMark x1="12963" y1="34314" x2="12963" y2="34314"/>
                        <a14:foregroundMark x1="12963" y1="33333" x2="12963" y2="33333"/>
                        <a14:foregroundMark x1="12037" y1="31373" x2="12037" y2="31373"/>
                        <a14:foregroundMark x1="14815" y1="31373" x2="14815" y2="31373"/>
                        <a14:foregroundMark x1="18519" y1="34314" x2="18519" y2="35294"/>
                        <a14:foregroundMark x1="18519" y1="33333" x2="18519" y2="33333"/>
                        <a14:foregroundMark x1="21296" y1="35294" x2="21296" y2="35294"/>
                        <a14:foregroundMark x1="23148" y1="41176" x2="24074" y2="42157"/>
                        <a14:foregroundMark x1="22222" y1="39216" x2="22222" y2="39216"/>
                        <a14:foregroundMark x1="22222" y1="36275" x2="22222" y2="36275"/>
                        <a14:foregroundMark x1="25000" y1="47059" x2="25000" y2="48039"/>
                        <a14:foregroundMark x1="80556" y1="13725" x2="80556" y2="13725"/>
                        <a14:foregroundMark x1="78704" y1="16667" x2="78704" y2="16667"/>
                        <a14:foregroundMark x1="76852" y1="16667" x2="76852" y2="16667"/>
                        <a14:foregroundMark x1="75000" y1="20588" x2="75000" y2="20588"/>
                        <a14:foregroundMark x1="72222" y1="23529" x2="72222" y2="23529"/>
                        <a14:foregroundMark x1="70370" y1="24510" x2="70370" y2="24510"/>
                        <a14:foregroundMark x1="69444" y1="26471" x2="69444" y2="26471"/>
                        <a14:foregroundMark x1="66667" y1="27451" x2="66667" y2="27451"/>
                        <a14:foregroundMark x1="66667" y1="27451" x2="66667" y2="27451"/>
                        <a14:foregroundMark x1="63889" y1="28431" x2="63889" y2="28431"/>
                        <a14:foregroundMark x1="62963" y1="29412" x2="62963" y2="29412"/>
                        <a14:foregroundMark x1="62963" y1="30392" x2="62963" y2="30392"/>
                        <a14:foregroundMark x1="62963" y1="31373" x2="62037" y2="32353"/>
                        <a14:foregroundMark x1="62037" y1="33333" x2="62037" y2="33333"/>
                        <a14:foregroundMark x1="68519" y1="26471" x2="68519" y2="26471"/>
                        <a14:foregroundMark x1="68519" y1="24510" x2="68519" y2="24510"/>
                        <a14:foregroundMark x1="66667" y1="24510" x2="66667" y2="24510"/>
                        <a14:foregroundMark x1="63889" y1="33333" x2="63889" y2="33333"/>
                        <a14:foregroundMark x1="62963" y1="34314" x2="60185" y2="33333"/>
                        <a14:foregroundMark x1="59259" y1="32353" x2="59259" y2="32353"/>
                        <a14:foregroundMark x1="59259" y1="32353" x2="59259" y2="32353"/>
                        <a14:foregroundMark x1="59259" y1="34314" x2="59259" y2="34314"/>
                        <a14:foregroundMark x1="57407" y1="36275" x2="56481" y2="36275"/>
                        <a14:foregroundMark x1="56481" y1="36275" x2="56481" y2="36275"/>
                        <a14:foregroundMark x1="55556" y1="39216" x2="55556" y2="39216"/>
                        <a14:foregroundMark x1="54630" y1="40196" x2="54630" y2="40196"/>
                        <a14:foregroundMark x1="52778" y1="41176" x2="52778" y2="41176"/>
                        <a14:foregroundMark x1="51852" y1="44118" x2="51852" y2="44118"/>
                        <a14:foregroundMark x1="50000" y1="45098" x2="50000" y2="45098"/>
                        <a14:foregroundMark x1="50000" y1="46078" x2="49074" y2="47059"/>
                        <a14:foregroundMark x1="48148" y1="48039" x2="48148" y2="48039"/>
                        <a14:foregroundMark x1="47222" y1="48039" x2="47222" y2="48039"/>
                        <a14:foregroundMark x1="46296" y1="50980" x2="46296" y2="50980"/>
                        <a14:foregroundMark x1="45370" y1="52941" x2="45370" y2="52941"/>
                        <a14:foregroundMark x1="43519" y1="53922" x2="43519" y2="53922"/>
                        <a14:foregroundMark x1="42593" y1="54902" x2="42593" y2="54902"/>
                        <a14:foregroundMark x1="42593" y1="55882" x2="42593" y2="55882"/>
                        <a14:foregroundMark x1="40741" y1="57843" x2="40741" y2="57843"/>
                        <a14:foregroundMark x1="38889" y1="59804" x2="38889" y2="59804"/>
                        <a14:foregroundMark x1="38889" y1="59804" x2="37963" y2="60784"/>
                        <a14:foregroundMark x1="36111" y1="63725" x2="36111" y2="63725"/>
                        <a14:foregroundMark x1="36111" y1="63725" x2="36111" y2="63725"/>
                        <a14:foregroundMark x1="35185" y1="65686" x2="35185" y2="65686"/>
                        <a14:foregroundMark x1="34259" y1="69608" x2="34259" y2="69608"/>
                        <a14:backgroundMark x1="33333" y1="62745" x2="33333" y2="627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655" y="1986640"/>
            <a:ext cx="330476" cy="3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1"/>
          <a:stretch/>
        </p:blipFill>
        <p:spPr>
          <a:xfrm>
            <a:off x="5496426" y="2177060"/>
            <a:ext cx="2769678" cy="167601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0"/>
          <a:stretch/>
        </p:blipFill>
        <p:spPr>
          <a:xfrm>
            <a:off x="8332771" y="2177061"/>
            <a:ext cx="2573267" cy="16812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5" y="3910591"/>
            <a:ext cx="2221572" cy="167588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67" y="3910591"/>
            <a:ext cx="2227654" cy="16693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7105" y="1123890"/>
            <a:ext cx="5540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r>
              <a:rPr lang="ko-KR" altLang="en-US" sz="4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4400" dirty="0" smtClean="0">
                <a:solidFill>
                  <a:srgbClr val="FFC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주차공간</a:t>
            </a:r>
            <a:r>
              <a:rPr lang="ko-KR" altLang="en-US" sz="4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안내</a:t>
            </a:r>
            <a:endParaRPr lang="ko-KR" altLang="en-US" sz="4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29" y="1641014"/>
            <a:ext cx="4221504" cy="2996836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3970582" y="2919918"/>
            <a:ext cx="256549" cy="345672"/>
            <a:chOff x="12300224" y="1365878"/>
            <a:chExt cx="299447" cy="403473"/>
          </a:xfrm>
        </p:grpSpPr>
        <p:sp>
          <p:nvSpPr>
            <p:cNvPr id="27" name="타원 26"/>
            <p:cNvSpPr/>
            <p:nvPr/>
          </p:nvSpPr>
          <p:spPr>
            <a:xfrm>
              <a:off x="12374438" y="1406130"/>
              <a:ext cx="160463" cy="161485"/>
            </a:xfrm>
            <a:prstGeom prst="ellipse">
              <a:avLst/>
            </a:prstGeom>
            <a:solidFill>
              <a:srgbClr val="DAA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842" b="99632" l="8437" r="94541">
                          <a14:backgroundMark x1="64516" y1="97238" x2="64516" y2="97238"/>
                          <a14:backgroundMark x1="45906" y1="97238" x2="45906" y2="972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00224" y="1365878"/>
              <a:ext cx="299447" cy="403473"/>
            </a:xfrm>
            <a:prstGeom prst="rect">
              <a:avLst/>
            </a:prstGeom>
          </p:spPr>
        </p:pic>
        <p:sp>
          <p:nvSpPr>
            <p:cNvPr id="29" name="타원 28"/>
            <p:cNvSpPr/>
            <p:nvPr/>
          </p:nvSpPr>
          <p:spPr>
            <a:xfrm>
              <a:off x="12381210" y="1420261"/>
              <a:ext cx="136800" cy="13680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/>
          <a:stretch/>
        </p:blipFill>
        <p:spPr>
          <a:xfrm rot="5400000">
            <a:off x="8957109" y="3636011"/>
            <a:ext cx="1674349" cy="2223510"/>
          </a:xfrm>
          <a:prstGeom prst="rect">
            <a:avLst/>
          </a:prstGeom>
        </p:spPr>
      </p:pic>
      <p:sp>
        <p:nvSpPr>
          <p:cNvPr id="87" name="오른쪽 화살표 86"/>
          <p:cNvSpPr/>
          <p:nvPr/>
        </p:nvSpPr>
        <p:spPr>
          <a:xfrm>
            <a:off x="6902506" y="2338598"/>
            <a:ext cx="2646096" cy="278489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타원 87"/>
          <p:cNvSpPr/>
          <p:nvPr/>
        </p:nvSpPr>
        <p:spPr>
          <a:xfrm>
            <a:off x="4481458" y="3278182"/>
            <a:ext cx="464838" cy="46483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4354182" y="2925945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출입구</a:t>
            </a:r>
            <a:endParaRPr lang="ko-KR" altLang="en-US" dirty="0">
              <a:solidFill>
                <a:srgbClr val="FF0000"/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4449638" y="4681268"/>
            <a:ext cx="528477" cy="52847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526712" y="4899006"/>
            <a:ext cx="2388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어뮤즈월드</a:t>
            </a:r>
            <a:r>
              <a:rPr lang="ko-KR" altLang="en-US" sz="1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ko-KR" altLang="en-US" sz="1400" dirty="0" err="1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체험관을</a:t>
            </a:r>
            <a:r>
              <a:rPr lang="ko-KR" altLang="en-US" sz="1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이용하는</a:t>
            </a:r>
            <a:endParaRPr lang="en-US" altLang="ko-KR" sz="14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r>
              <a:rPr lang="ko-KR" altLang="en-US" sz="1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학교 및 단체의 경우 </a:t>
            </a:r>
            <a:r>
              <a:rPr lang="ko-KR" altLang="en-US" sz="1400" dirty="0" err="1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별빛광장에</a:t>
            </a:r>
            <a:endParaRPr lang="en-US" altLang="ko-KR" sz="14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r>
              <a:rPr lang="ko-KR" altLang="en-US" sz="1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버스 정차 이용 가능</a:t>
            </a:r>
            <a:endParaRPr lang="en-US" altLang="ko-KR" sz="14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r>
              <a:rPr lang="en-US" altLang="ko-KR" sz="1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endParaRPr lang="en-US" altLang="ko-KR" sz="14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22" b="92157" l="5556" r="95370">
                        <a14:foregroundMark x1="28704" y1="76471" x2="28704" y2="76471"/>
                        <a14:foregroundMark x1="28704" y1="72549" x2="28704" y2="72549"/>
                        <a14:foregroundMark x1="25926" y1="69608" x2="25926" y2="69608"/>
                        <a14:foregroundMark x1="26852" y1="73529" x2="26852" y2="73529"/>
                        <a14:foregroundMark x1="26852" y1="74510" x2="26852" y2="74510"/>
                        <a14:foregroundMark x1="23148" y1="65686" x2="23148" y2="65686"/>
                        <a14:foregroundMark x1="22222" y1="61765" x2="22222" y2="61765"/>
                        <a14:foregroundMark x1="21296" y1="59804" x2="21296" y2="59804"/>
                        <a14:foregroundMark x1="20370" y1="54902" x2="20370" y2="54902"/>
                        <a14:foregroundMark x1="19444" y1="51961" x2="19444" y2="51961"/>
                        <a14:foregroundMark x1="17593" y1="48039" x2="17593" y2="48039"/>
                        <a14:foregroundMark x1="17593" y1="47059" x2="17593" y2="46078"/>
                        <a14:foregroundMark x1="17593" y1="41176" x2="17593" y2="41176"/>
                        <a14:foregroundMark x1="15741" y1="42157" x2="14815" y2="40196"/>
                        <a14:foregroundMark x1="14815" y1="38235" x2="14815" y2="38235"/>
                        <a14:foregroundMark x1="14815" y1="36275" x2="14815" y2="36275"/>
                        <a14:foregroundMark x1="12963" y1="34314" x2="12963" y2="34314"/>
                        <a14:foregroundMark x1="12963" y1="33333" x2="12963" y2="33333"/>
                        <a14:foregroundMark x1="12037" y1="31373" x2="12037" y2="31373"/>
                        <a14:foregroundMark x1="14815" y1="31373" x2="14815" y2="31373"/>
                        <a14:foregroundMark x1="18519" y1="34314" x2="18519" y2="35294"/>
                        <a14:foregroundMark x1="18519" y1="33333" x2="18519" y2="33333"/>
                        <a14:foregroundMark x1="21296" y1="35294" x2="21296" y2="35294"/>
                        <a14:foregroundMark x1="23148" y1="41176" x2="24074" y2="42157"/>
                        <a14:foregroundMark x1="22222" y1="39216" x2="22222" y2="39216"/>
                        <a14:foregroundMark x1="22222" y1="36275" x2="22222" y2="36275"/>
                        <a14:foregroundMark x1="25000" y1="47059" x2="25000" y2="48039"/>
                        <a14:foregroundMark x1="80556" y1="13725" x2="80556" y2="13725"/>
                        <a14:foregroundMark x1="78704" y1="16667" x2="78704" y2="16667"/>
                        <a14:foregroundMark x1="76852" y1="16667" x2="76852" y2="16667"/>
                        <a14:foregroundMark x1="75000" y1="20588" x2="75000" y2="20588"/>
                        <a14:foregroundMark x1="72222" y1="23529" x2="72222" y2="23529"/>
                        <a14:foregroundMark x1="70370" y1="24510" x2="70370" y2="24510"/>
                        <a14:foregroundMark x1="69444" y1="26471" x2="69444" y2="26471"/>
                        <a14:foregroundMark x1="66667" y1="27451" x2="66667" y2="27451"/>
                        <a14:foregroundMark x1="66667" y1="27451" x2="66667" y2="27451"/>
                        <a14:foregroundMark x1="63889" y1="28431" x2="63889" y2="28431"/>
                        <a14:foregroundMark x1="62963" y1="29412" x2="62963" y2="29412"/>
                        <a14:foregroundMark x1="62963" y1="30392" x2="62963" y2="30392"/>
                        <a14:foregroundMark x1="62963" y1="31373" x2="62037" y2="32353"/>
                        <a14:foregroundMark x1="62037" y1="33333" x2="62037" y2="33333"/>
                        <a14:foregroundMark x1="68519" y1="26471" x2="68519" y2="26471"/>
                        <a14:foregroundMark x1="68519" y1="24510" x2="68519" y2="24510"/>
                        <a14:foregroundMark x1="66667" y1="24510" x2="66667" y2="24510"/>
                        <a14:foregroundMark x1="63889" y1="33333" x2="63889" y2="33333"/>
                        <a14:foregroundMark x1="62963" y1="34314" x2="60185" y2="33333"/>
                        <a14:foregroundMark x1="59259" y1="32353" x2="59259" y2="32353"/>
                        <a14:foregroundMark x1="59259" y1="32353" x2="59259" y2="32353"/>
                        <a14:foregroundMark x1="59259" y1="34314" x2="59259" y2="34314"/>
                        <a14:foregroundMark x1="57407" y1="36275" x2="56481" y2="36275"/>
                        <a14:foregroundMark x1="56481" y1="36275" x2="56481" y2="36275"/>
                        <a14:foregroundMark x1="55556" y1="39216" x2="55556" y2="39216"/>
                        <a14:foregroundMark x1="54630" y1="40196" x2="54630" y2="40196"/>
                        <a14:foregroundMark x1="52778" y1="41176" x2="52778" y2="41176"/>
                        <a14:foregroundMark x1="51852" y1="44118" x2="51852" y2="44118"/>
                        <a14:foregroundMark x1="50000" y1="45098" x2="50000" y2="45098"/>
                        <a14:foregroundMark x1="50000" y1="46078" x2="49074" y2="47059"/>
                        <a14:foregroundMark x1="48148" y1="48039" x2="48148" y2="48039"/>
                        <a14:foregroundMark x1="47222" y1="48039" x2="47222" y2="48039"/>
                        <a14:foregroundMark x1="46296" y1="50980" x2="46296" y2="50980"/>
                        <a14:foregroundMark x1="45370" y1="52941" x2="45370" y2="52941"/>
                        <a14:foregroundMark x1="43519" y1="53922" x2="43519" y2="53922"/>
                        <a14:foregroundMark x1="42593" y1="54902" x2="42593" y2="54902"/>
                        <a14:foregroundMark x1="42593" y1="55882" x2="42593" y2="55882"/>
                        <a14:foregroundMark x1="40741" y1="57843" x2="40741" y2="57843"/>
                        <a14:foregroundMark x1="38889" y1="59804" x2="38889" y2="59804"/>
                        <a14:foregroundMark x1="38889" y1="59804" x2="37963" y2="60784"/>
                        <a14:foregroundMark x1="36111" y1="63725" x2="36111" y2="63725"/>
                        <a14:foregroundMark x1="36111" y1="63725" x2="36111" y2="63725"/>
                        <a14:foregroundMark x1="35185" y1="65686" x2="35185" y2="65686"/>
                        <a14:foregroundMark x1="34259" y1="69608" x2="34259" y2="69608"/>
                        <a14:backgroundMark x1="33333" y1="62745" x2="33333" y2="627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708" y="4975148"/>
            <a:ext cx="256245" cy="2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462" y="1123890"/>
            <a:ext cx="5801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r>
              <a:rPr lang="ko-KR" altLang="en-US" sz="4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4400" dirty="0" smtClean="0">
                <a:solidFill>
                  <a:srgbClr val="FFC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집합 장소</a:t>
            </a:r>
            <a:r>
              <a:rPr lang="ko-KR" altLang="en-US" sz="4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안내</a:t>
            </a:r>
            <a:endParaRPr lang="ko-KR" altLang="en-US" sz="4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87" name="오른쪽 화살표 86"/>
          <p:cNvSpPr/>
          <p:nvPr/>
        </p:nvSpPr>
        <p:spPr>
          <a:xfrm>
            <a:off x="6902506" y="2338598"/>
            <a:ext cx="2646096" cy="278489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1531731" y="2483621"/>
            <a:ext cx="3045757" cy="32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2481891" y="2477686"/>
            <a:ext cx="1244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err="1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소단체</a:t>
            </a:r>
            <a:endParaRPr lang="en-US" altLang="ko-KR" sz="2800" dirty="0" smtClean="0">
              <a:solidFill>
                <a:prstClr val="black"/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702928" y="2483621"/>
            <a:ext cx="3045757" cy="32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5732535" y="2477686"/>
            <a:ext cx="110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err="1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중단체</a:t>
            </a:r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>
          <a:xfrm>
            <a:off x="2165953" y="2866905"/>
            <a:ext cx="18165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어뮤즈월드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내부 홀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317635" y="2866905"/>
            <a:ext cx="18630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어뮤즈월드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앞 광장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7871741" y="2477686"/>
            <a:ext cx="3045757" cy="32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8889947" y="2477686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err="1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대단체</a:t>
            </a:r>
            <a:endParaRPr lang="ko-KR" altLang="en-US" dirty="0"/>
          </a:p>
        </p:txBody>
      </p:sp>
      <p:sp>
        <p:nvSpPr>
          <p:cNvPr id="38" name="직사각형 37"/>
          <p:cNvSpPr/>
          <p:nvPr/>
        </p:nvSpPr>
        <p:spPr>
          <a:xfrm>
            <a:off x="8278401" y="2899221"/>
            <a:ext cx="2367956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모두의 테이블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잔디광장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)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"/>
          <a:stretch/>
        </p:blipFill>
        <p:spPr>
          <a:xfrm>
            <a:off x="1648326" y="3543300"/>
            <a:ext cx="2803358" cy="203964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"/>
          <a:stretch/>
        </p:blipFill>
        <p:spPr>
          <a:xfrm>
            <a:off x="4816562" y="3543300"/>
            <a:ext cx="2803358" cy="203964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2"/>
          <a:stretch/>
        </p:blipFill>
        <p:spPr>
          <a:xfrm>
            <a:off x="7999026" y="3543300"/>
            <a:ext cx="2797184" cy="2039639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6099416" y="4426274"/>
            <a:ext cx="299447" cy="403473"/>
            <a:chOff x="12300224" y="1365878"/>
            <a:chExt cx="299447" cy="403473"/>
          </a:xfrm>
        </p:grpSpPr>
        <p:sp>
          <p:nvSpPr>
            <p:cNvPr id="17" name="타원 16"/>
            <p:cNvSpPr/>
            <p:nvPr/>
          </p:nvSpPr>
          <p:spPr>
            <a:xfrm>
              <a:off x="12374438" y="1406130"/>
              <a:ext cx="160463" cy="161485"/>
            </a:xfrm>
            <a:prstGeom prst="ellipse">
              <a:avLst/>
            </a:prstGeom>
            <a:solidFill>
              <a:srgbClr val="DAA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42" b="99632" l="8437" r="94541">
                          <a14:backgroundMark x1="64516" y1="97238" x2="64516" y2="97238"/>
                          <a14:backgroundMark x1="45906" y1="97238" x2="45906" y2="972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00224" y="1365878"/>
              <a:ext cx="299447" cy="403473"/>
            </a:xfrm>
            <a:prstGeom prst="rect">
              <a:avLst/>
            </a:prstGeom>
          </p:spPr>
        </p:pic>
        <p:sp>
          <p:nvSpPr>
            <p:cNvPr id="19" name="타원 18"/>
            <p:cNvSpPr/>
            <p:nvPr/>
          </p:nvSpPr>
          <p:spPr>
            <a:xfrm>
              <a:off x="12381210" y="1420261"/>
              <a:ext cx="136800" cy="13680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9309799" y="4426275"/>
            <a:ext cx="299447" cy="403473"/>
            <a:chOff x="12300224" y="1365878"/>
            <a:chExt cx="299447" cy="403473"/>
          </a:xfrm>
        </p:grpSpPr>
        <p:sp>
          <p:nvSpPr>
            <p:cNvPr id="21" name="타원 20"/>
            <p:cNvSpPr/>
            <p:nvPr/>
          </p:nvSpPr>
          <p:spPr>
            <a:xfrm>
              <a:off x="12374438" y="1406130"/>
              <a:ext cx="160463" cy="161485"/>
            </a:xfrm>
            <a:prstGeom prst="ellipse">
              <a:avLst/>
            </a:prstGeom>
            <a:solidFill>
              <a:srgbClr val="DAA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42" b="99632" l="8437" r="94541">
                          <a14:backgroundMark x1="64516" y1="97238" x2="64516" y2="97238"/>
                          <a14:backgroundMark x1="45906" y1="97238" x2="45906" y2="972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00224" y="1365878"/>
              <a:ext cx="299447" cy="403473"/>
            </a:xfrm>
            <a:prstGeom prst="rect">
              <a:avLst/>
            </a:prstGeom>
          </p:spPr>
        </p:pic>
        <p:sp>
          <p:nvSpPr>
            <p:cNvPr id="23" name="타원 22"/>
            <p:cNvSpPr/>
            <p:nvPr/>
          </p:nvSpPr>
          <p:spPr>
            <a:xfrm>
              <a:off x="12381210" y="1420261"/>
              <a:ext cx="136800" cy="13680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2900281" y="4426274"/>
            <a:ext cx="299447" cy="403473"/>
            <a:chOff x="12300224" y="1365878"/>
            <a:chExt cx="299447" cy="403473"/>
          </a:xfrm>
        </p:grpSpPr>
        <p:sp>
          <p:nvSpPr>
            <p:cNvPr id="25" name="타원 24"/>
            <p:cNvSpPr/>
            <p:nvPr/>
          </p:nvSpPr>
          <p:spPr>
            <a:xfrm>
              <a:off x="12374438" y="1406130"/>
              <a:ext cx="160463" cy="161485"/>
            </a:xfrm>
            <a:prstGeom prst="ellipse">
              <a:avLst/>
            </a:prstGeom>
            <a:solidFill>
              <a:srgbClr val="DAA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42" b="99632" l="8437" r="94541">
                          <a14:backgroundMark x1="64516" y1="97238" x2="64516" y2="97238"/>
                          <a14:backgroundMark x1="45906" y1="97238" x2="45906" y2="972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00224" y="1365878"/>
              <a:ext cx="299447" cy="403473"/>
            </a:xfrm>
            <a:prstGeom prst="rect">
              <a:avLst/>
            </a:prstGeom>
          </p:spPr>
        </p:pic>
        <p:sp>
          <p:nvSpPr>
            <p:cNvPr id="27" name="타원 26"/>
            <p:cNvSpPr/>
            <p:nvPr/>
          </p:nvSpPr>
          <p:spPr>
            <a:xfrm>
              <a:off x="12381210" y="1420261"/>
              <a:ext cx="136800" cy="13680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31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022" y="1123890"/>
            <a:ext cx="6912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r>
              <a:rPr lang="ko-KR" altLang="en-US" sz="4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4400" dirty="0" smtClean="0">
                <a:solidFill>
                  <a:srgbClr val="FFC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교사 휴게 장소</a:t>
            </a:r>
            <a:r>
              <a:rPr lang="ko-KR" altLang="en-US" sz="4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안내</a:t>
            </a:r>
            <a:endParaRPr lang="ko-KR" altLang="en-US" sz="4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87" name="오른쪽 화살표 86"/>
          <p:cNvSpPr/>
          <p:nvPr/>
        </p:nvSpPr>
        <p:spPr>
          <a:xfrm>
            <a:off x="6902506" y="2338598"/>
            <a:ext cx="2646096" cy="278489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1531731" y="2483621"/>
            <a:ext cx="3045757" cy="32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2369754" y="2477686"/>
            <a:ext cx="1466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err="1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슨슨카페</a:t>
            </a:r>
            <a:endParaRPr lang="en-US" altLang="ko-KR" sz="2800" dirty="0" smtClean="0">
              <a:solidFill>
                <a:prstClr val="black"/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702928" y="2483621"/>
            <a:ext cx="3045757" cy="32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5687838" y="2477686"/>
            <a:ext cx="1075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미술관</a:t>
            </a:r>
            <a:endParaRPr lang="ko-KR" altLang="en-US" dirty="0"/>
          </a:p>
        </p:txBody>
      </p:sp>
      <p:sp>
        <p:nvSpPr>
          <p:cNvPr id="36" name="직사각형 35"/>
          <p:cNvSpPr/>
          <p:nvPr/>
        </p:nvSpPr>
        <p:spPr>
          <a:xfrm>
            <a:off x="7871741" y="2477686"/>
            <a:ext cx="3045757" cy="32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8733595" y="2477686"/>
            <a:ext cx="137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err="1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야외부지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165953" y="2866905"/>
            <a:ext cx="16578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음료 및 베이커리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079841" y="2866905"/>
            <a:ext cx="219483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기획 전시 관람 및 휴식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551654" y="2886078"/>
            <a:ext cx="17363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외부 관람 및 휴식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6" b="4529"/>
          <a:stretch/>
        </p:blipFill>
        <p:spPr>
          <a:xfrm>
            <a:off x="1648326" y="3543300"/>
            <a:ext cx="2802044" cy="202459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" b="24663"/>
          <a:stretch/>
        </p:blipFill>
        <p:spPr>
          <a:xfrm>
            <a:off x="4841348" y="3543300"/>
            <a:ext cx="2802044" cy="202459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r="18129"/>
          <a:stretch/>
        </p:blipFill>
        <p:spPr>
          <a:xfrm>
            <a:off x="7993597" y="3543301"/>
            <a:ext cx="2802044" cy="2024590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675938" y="1744400"/>
            <a:ext cx="9115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체험이 진행되는 동안 자유롭게 이용 가능</a:t>
            </a:r>
            <a:endParaRPr lang="en-US" altLang="ko-KR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 algn="ctr"/>
            <a:r>
              <a:rPr lang="ko-KR" altLang="en-US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안전 관리 및 사진 촬영</a:t>
            </a:r>
            <a:r>
              <a:rPr lang="en-US" altLang="ko-KR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제공</a:t>
            </a:r>
            <a:r>
              <a:rPr lang="en-US" altLang="ko-KR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X)</a:t>
            </a:r>
            <a:r>
              <a:rPr lang="ko-KR" altLang="en-US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을 위한 체험관 이용은 무료</a:t>
            </a:r>
            <a:r>
              <a:rPr lang="en-US" altLang="ko-KR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endParaRPr lang="en-US" altLang="ko-KR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35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332</Words>
  <Application>Microsoft Office PowerPoint</Application>
  <PresentationFormat>와이드스크린</PresentationFormat>
  <Paragraphs>66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맑은 고딕</vt:lpstr>
      <vt:lpstr>배스킨라빈스 B</vt:lpstr>
      <vt:lpstr>배스킨라빈스 R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59</cp:revision>
  <dcterms:created xsi:type="dcterms:W3CDTF">2021-08-15T02:05:18Z</dcterms:created>
  <dcterms:modified xsi:type="dcterms:W3CDTF">2022-02-14T06:53:44Z</dcterms:modified>
</cp:coreProperties>
</file>